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0.3140096618357488</c:v>
                </c:pt>
                <c:pt idx="1">
                  <c:v>0.68599033816425115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6.4244209857390988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0.41048609220357246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0.16270265156264596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1.6985925095195444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8.3634201753990389E-2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6.3661863872967288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0.12088066762937899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1.8155862923786259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0.1739091054830757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3.3042369271893968E-2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6.4826555841814697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6.497464975382818</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0.1918084704591525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8.9566907207907498E-2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0.93506575475572262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8.9566907207907498E-2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0.32126724953671726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1.3247387496758023E-2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6.6492470163111497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0.13283717857702193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0.11426554173625902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1.1929159815485377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0.11426554173625902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0.26778855535981805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5.6382189028422376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0.29025298103005248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9.5735602032583245E-2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0.99946605015394141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9.5735602032583245E-2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0.33812318034523692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7.2165533742434542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2.2736421388751538E-2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0.27860005616155359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7.7671612697289838E-2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0.81088057424264726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7.7671612697289838E-2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0.2786000561615527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0.16928691121313744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7.1381565689863082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1.481056694192695E-2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0.32424884847833546</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9.039815470082857E-2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0.94374386019206469</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9.039815470082857E-2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0.17699093570451829</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8.0017006262165395</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0.21832239743543891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9.4489822504137067E-2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0.98646028930611074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9.4489822504137067E-2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0.15094450897265688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4.340913363697215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0.31092436974789922</c:v>
                </c:pt>
                <c:pt idx="1">
                  <c:v>0.2310924369747899</c:v>
                </c:pt>
                <c:pt idx="2">
                  <c:v>0.26050420168067229</c:v>
                </c:pt>
                <c:pt idx="3">
                  <c:v>0.1974789915966387</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6.6413408504105416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0.14451279926418348</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0.10897691164124357</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1.137703436585463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0.10897691164124357</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0.39088893160863147</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1.1882154883163132E-2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6.2610037753661274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9.0805770975070033E-2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0.15954330207675227</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1.6656093508546324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0.15954330207675227</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5.3032127613999336E-2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5.921394325493444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9.6621453004036795E-2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0.39091958923565695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0.10898545875844512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1.1377926672717376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0.10898545875844512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0.23160823749913906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6.653219731617904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0.11027559303967038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9.2672293050376275E-2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0.96748554066902059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9.2672293050376275E-2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0.33240594796296374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0.37285730290286434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6.0485394197285043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0.15948391918194726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0.11498911492552022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1.200469982590092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0.11498911492551933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0.17987339014178083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8.322546999846729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6.6466616892170602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2.9120452610219338E-2</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0.50832698176544433</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0.14171776199633168</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1.4795132512032776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0.14171776199633257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0.50832698176544344</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3.7768511822168449E-2</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4.766444160407616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4.9212567896009141E-2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0.15667659795135069</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1.6356813680734721</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0.15667659795135069</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4.1974831165734194E-2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5.183368836036073</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0.33104740527983179</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0.10059110560000839</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1.050156815856667</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0.10059110560000839</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0.33415231526439015</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7.2633341817964698</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0.315126050420168</c:v>
                </c:pt>
                <c:pt idx="1">
                  <c:v>0.65966386554621848</c:v>
                </c:pt>
                <c:pt idx="2">
                  <c:v>0</c:v>
                </c:pt>
                <c:pt idx="3">
                  <c:v>2.5210084033613439E-2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0.15000810336766612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0.10899350287310217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1.1378766466830745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0.10899350287310128</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0.1398399992949706</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7.5267142888916991</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8.8437121699358912E-2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0.38514275617710947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0.10737492089236511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1.1209788813294184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0.10737492089236511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0.26341953913044236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8.4934469789534397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8.5380643633493207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8.2968954628420022E-2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0.10272770724928115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1.0724626327713018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1.5631771428772367E-3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8.5380643633493207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4.4940528453931714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0.14430900356008936</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0.69650538778682902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0.19418049467435683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2.0272167083992949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0.19418049467435772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0.69650538778682947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8.7366909319553265E-2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3.7780299922880318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0.40983626509001114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0.22844361096652177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2.3849187625926724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0.22844361096652221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2.6500721865527765E-2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5.2100756984983096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6.9886848391455167</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0.6335996612366932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0.20218383689009656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2.1107704612620246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0.20218383689009656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0.67710701577605015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5.675345457729942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0.1625715559929457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0.35436801895842507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9.8795154243918049E-2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1.0314073394859982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9.8795154243918049E-2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0.10396926554690999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8.3020242205610906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0.84033613445378152</c:v>
                </c:pt>
                <c:pt idx="1">
                  <c:v>5.0420168067226892E-2</c:v>
                </c:pt>
                <c:pt idx="2">
                  <c:v>3.7815126050420172E-2</c:v>
                </c:pt>
                <c:pt idx="3">
                  <c:v>2.9411764705882349E-2</c:v>
                </c:pt>
                <c:pt idx="4">
                  <c:v>0</c:v>
                </c:pt>
                <c:pt idx="5">
                  <c:v>4.2016806722689079E-2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3.7196983318329431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0.11678798271622592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1.41993496369788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0.13601095162341181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0.45525427906358029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2.6672902641975869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0.37526743391268202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0.11548530974181892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1.2056501858020992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0.11548530974181892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0.3492592842949982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1.8019102120282959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0.25617092015309595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0.16563777509816102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1.729234781197718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0.16563777509816102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7.6438520412932753E-2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3.6562979155738922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0.28108456978219776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0.12792735498319896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1.3355433660738161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0.12792735498319985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0.45095716403392405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4.583144319080386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3.295628224986924E-2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0.39823150897203696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0.11102396731319075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1.1590744062503333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0.11102396731319075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0.26085312049763143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5.8898489482845529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5.0122323418846459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0.18735927951959219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0.17561371058201614</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1.833382126834568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0.17561371058201658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0.2648759307310522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5.5925532573347869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2.6969677347858934E-2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0.45570270902454979</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0.12704650820291308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1.3263474511415119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0.12704650820291175</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0.41061051425476958</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4.4319114264345059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7.8281035158350596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0.36864406779661019</c:v>
                </c:pt>
                <c:pt idx="1">
                  <c:v>2.1186440677966101E-2</c:v>
                </c:pt>
                <c:pt idx="2">
                  <c:v>0.43644067796610181</c:v>
                </c:pt>
                <c:pt idx="3">
                  <c:v>8.4745762711864406E-3</c:v>
                </c:pt>
                <c:pt idx="4">
                  <c:v>1.271186440677966E-2</c:v>
                </c:pt>
                <c:pt idx="5">
                  <c:v>8.4745762711864406E-3</c:v>
                </c:pt>
                <c:pt idx="6">
                  <c:v>4.2372881355932203E-3</c:v>
                </c:pt>
                <c:pt idx="7">
                  <c:v>4.6610169491525417E-2</c:v>
                </c:pt>
                <c:pt idx="8">
                  <c:v>9.3220338983050849E-2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0.14118660858397281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8.3852694987593956E-2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0.8754101930177427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8.3852694987593068E-2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0.29117229274482348</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7.8174154443908339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0.19901166323440123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8.7764068052111455E-2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0.91624437073714038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8.7764068052113231E-2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6.5144473786800106E-2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7.838791587279287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6.6927678919028439</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0.17398786001050137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9.1632551689640351E-2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0.95663078894726716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9.1632551689639463E-2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0.26611524733280234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6.6927678919028439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3.732386714184261</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0.1096996054591759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0.17237305742178921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1.799550169389216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0.17237305742178854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0.61828436169608203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6.7772723474849528E-2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3.732386714184261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5.4535091155465532</c:v>
                </c:pt>
                <c:pt idx="1">
                  <c:v>4.8271494133157109</c:v>
                </c:pt>
                <c:pt idx="2">
                  <c:v>6.4826555841814697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6.7143901455365329</c:v>
                </c:pt>
                <c:pt idx="1">
                  <c:v>6.7440574975163958</c:v>
                </c:pt>
                <c:pt idx="2">
                  <c:v>6.3661863872967288</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6.7070878731644843</c:v>
                </c:pt>
                <c:pt idx="1">
                  <c:v>6.3974877494846218</c:v>
                </c:pt>
                <c:pt idx="2">
                  <c:v>7.1381565689863082</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6.7164276264188283</c:v>
                </c:pt>
                <c:pt idx="1">
                  <c:v>7.2165533742434542</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33</c:v>
                </c:pt>
                <c:pt idx="4"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5.4294625100261769</c:v>
                </c:pt>
                <c:pt idx="1">
                  <c:v>5.4340950190986019</c:v>
                </c:pt>
                <c:pt idx="2">
                  <c:v>5.6382189028422376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6.0073245756972726</c:v>
                </c:pt>
                <c:pt idx="1">
                  <c:v>5.8574102706402744</c:v>
                </c:pt>
                <c:pt idx="2">
                  <c:v>6.6492470163111497</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4.2317900743144232</c:v>
                </c:pt>
                <c:pt idx="1">
                  <c:v>4.420939385386446</c:v>
                </c:pt>
                <c:pt idx="2">
                  <c:v>4.340913363697215</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6.218398085001331</c:v>
                </c:pt>
                <c:pt idx="1">
                  <c:v>6.653219731617904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5.3350004455492446</c:v>
                </c:pt>
                <c:pt idx="1">
                  <c:v>5.5102711354306493</c:v>
                </c:pt>
                <c:pt idx="2">
                  <c:v>5.921394325493444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5.5952615395703482</c:v>
                </c:pt>
                <c:pt idx="1">
                  <c:v>5.2871018730827348</c:v>
                </c:pt>
                <c:pt idx="2">
                  <c:v>6.2610037753661274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8.1326559591617418</c:v>
                </c:pt>
                <c:pt idx="1">
                  <c:v>8.5380643633493207</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7.7178578192444887</c:v>
                </c:pt>
                <c:pt idx="1">
                  <c:v>7.4938068066196806</c:v>
                </c:pt>
                <c:pt idx="2">
                  <c:v>8.3020242205610906</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3.7871204433133032</c:v>
                </c:pt>
                <c:pt idx="1">
                  <c:v>4.0221405489480784</c:v>
                </c:pt>
                <c:pt idx="2">
                  <c:v>4.583144319080386</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3.8693871876070332</c:v>
                </c:pt>
                <c:pt idx="1">
                  <c:v>3.8542627333126318</c:v>
                </c:pt>
                <c:pt idx="2">
                  <c:v>3.6562979155738922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16</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1.693066005160218</c:v>
                </c:pt>
                <c:pt idx="1">
                  <c:v>1.908004351247415</c:v>
                </c:pt>
                <c:pt idx="2">
                  <c:v>1.8019102120282959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5.1967723595749034</c:v>
                </c:pt>
                <c:pt idx="1">
                  <c:v>5.6277222139719969</c:v>
                </c:pt>
                <c:pt idx="2">
                  <c:v>5.8898489482845529</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3.4088654718001572</c:v>
                </c:pt>
                <c:pt idx="1">
                  <c:v>3.6805028640913431</c:v>
                </c:pt>
                <c:pt idx="2">
                  <c:v>4.4319114264345059</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7.6932265021709227</c:v>
                </c:pt>
                <c:pt idx="1">
                  <c:v>7.591882392116478</c:v>
                </c:pt>
                <c:pt idx="2">
                  <c:v>7.838791587279287</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7.7816128829349678</c:v>
                </c:pt>
                <c:pt idx="1">
                  <c:v>7.7158839286539154</c:v>
                </c:pt>
                <c:pt idx="2">
                  <c:v>7.8174154443908339</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6.2939001733538298</c:v>
                </c:pt>
                <c:pt idx="1">
                  <c:v>6.2847186780759161</c:v>
                </c:pt>
                <c:pt idx="2">
                  <c:v>6.6927678919028439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3.9911345423381031</c:v>
                </c:pt>
                <c:pt idx="1">
                  <c:v>3.6028870325626108</c:v>
                </c:pt>
                <c:pt idx="2">
                  <c:v>3.732386714184261</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4.766444160407616</c:v>
                </c:pt>
                <c:pt idx="1">
                  <c:v>5.183368836036073</c:v>
                </c:pt>
                <c:pt idx="2">
                  <c:v>6.3661863872967288</c:v>
                </c:pt>
                <c:pt idx="3">
                  <c:v>3.7780299922880318</c:v>
                </c:pt>
                <c:pt idx="4">
                  <c:v>1.8019102120282959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5.6369452177380399</c:v>
                </c:pt>
                <c:pt idx="1">
                  <c:v>5.9643801261355671</c:v>
                </c:pt>
                <c:pt idx="2">
                  <c:v>7.1152649940092072</c:v>
                </c:pt>
                <c:pt idx="3">
                  <c:v>4.4396743147619819</c:v>
                </c:pt>
                <c:pt idx="4">
                  <c:v>2.4044777889390949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3.732386714184261</c:v>
                </c:pt>
                <c:pt idx="1">
                  <c:v>5.5925532573347869</c:v>
                </c:pt>
                <c:pt idx="2">
                  <c:v>8.322546999846729</c:v>
                </c:pt>
                <c:pt idx="3">
                  <c:v>5.675345457729942</c:v>
                </c:pt>
                <c:pt idx="4">
                  <c:v>6.4826555841814697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4.9353557115574294</c:v>
                </c:pt>
                <c:pt idx="2">
                  <c:v>8.0753630589356398</c:v>
                </c:pt>
                <c:pt idx="3">
                  <c:v>5.4288944625672251</c:v>
                </c:pt>
                <c:pt idx="4">
                  <c:v>6.3369644484468708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212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RWR | Hertfordshire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923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RWR | Hertfordshire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923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RWR | Hertfordshire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Hertfordshire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44860189"/>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970025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433998984"/>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039071963"/>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Hertfordshire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noProof="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a:solidFill>
                  <a:prstClr val="black"/>
                </a:solidFill>
                <a:latin typeface="Arial"/>
              </a:rPr>
              <a:t>NHS mental health team provided support to family / carer when service users had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help or advice with finding support for finding or keeping work</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5603196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5040336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898259887"/>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138586367"/>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70806380"/>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702031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423726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164291991"/>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089354348"/>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97894436"/>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33541675"/>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77767320"/>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495706831"/>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293543571"/>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737141115"/>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911464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486026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588487079"/>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693281931"/>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0780293"/>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9859398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945976953"/>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998663671"/>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653889892"/>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4439528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092321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890887393"/>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146164705"/>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47998982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80399403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134462624"/>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57811122"/>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11771621"/>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8588428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741839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21353331"/>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4511928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7427852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776898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872954658"/>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8075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09383260"/>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1670241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025278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37572189"/>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041408418"/>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91667291"/>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6018858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588866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111667987"/>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605930649"/>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6099973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156338604"/>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298238974"/>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801936489"/>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10662659"/>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9481650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048094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739257248"/>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7904973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404487343"/>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3631031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381709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854697432"/>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996559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594885637"/>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361028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531958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5658508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57135110"/>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8547636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575900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396203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20002836"/>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97757572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80171208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495197467"/>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65645215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321474899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62363311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846197310"/>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32967289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6067748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92077424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4363935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46936969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7777016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06266208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25921629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28317524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77553219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17325127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71950962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40631155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7154260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3231327159"/>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76559371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17508293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93938809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53736676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35206417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63866814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64989501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54897063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22404722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86799030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8406498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4308269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1461232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8267539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2866672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44731350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2601588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39160960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64625384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85154380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93851205"/>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05815051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7587987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91809862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39632776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24836622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107184103"/>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234250719"/>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8837</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Hertfordshire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